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D5DCA-CD45-4566-8FFB-DD977B07BFD6}" type="datetimeFigureOut">
              <a:rPr lang="hr-HR" smtClean="0"/>
              <a:t>8.4.2020.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164B9-2F7D-4610-944B-BC118B6B1A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0896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B0D9-A494-43BE-A9B8-CCA59801C5C5}" type="datetime1">
              <a:rPr lang="hr-HR" smtClean="0"/>
              <a:t>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UV, 9.4.2020.</a:t>
            </a:r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D14FC5B-6784-4BF3-B27D-190D97818E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574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164-4640-4644-8F26-0AE191D8F062}" type="datetime1">
              <a:rPr lang="hr-HR" smtClean="0"/>
              <a:t>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UV, 9.4.2020.</a:t>
            </a:r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14FC5B-6784-4BF3-B27D-190D97818E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748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CB81-9FFF-4E4A-90CC-9A75DD05159C}" type="datetime1">
              <a:rPr lang="hr-HR" smtClean="0"/>
              <a:t>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UV, 9.4.2020.</a:t>
            </a:r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14FC5B-6784-4BF3-B27D-190D97818EC4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1240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94DA-6B0B-4063-B1B6-762D62924757}" type="datetime1">
              <a:rPr lang="hr-HR" smtClean="0"/>
              <a:t>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UV, 9.4.2020.</a:t>
            </a:r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14FC5B-6784-4BF3-B27D-190D97818E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7410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3401-63DB-4CD1-AAD6-F71D2B70BE05}" type="datetime1">
              <a:rPr lang="hr-HR" smtClean="0"/>
              <a:t>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UV, 9.4.2020.</a:t>
            </a:r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14FC5B-6784-4BF3-B27D-190D97818EC4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6834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0487-B323-4194-93BD-FCA78C40F7F0}" type="datetime1">
              <a:rPr lang="hr-HR" smtClean="0"/>
              <a:t>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UV, 9.4.2020.</a:t>
            </a:r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14FC5B-6784-4BF3-B27D-190D97818E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4969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2A7F-3AE3-4855-AD51-F222880CD056}" type="datetime1">
              <a:rPr lang="hr-HR" smtClean="0"/>
              <a:t>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UV, 9.4.2020.</a:t>
            </a:r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FC5B-6784-4BF3-B27D-190D97818E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9856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EF7D-C03B-4399-837D-EE5141C3C53F}" type="datetime1">
              <a:rPr lang="hr-HR" smtClean="0"/>
              <a:t>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UV, 9.4.2020.</a:t>
            </a:r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FC5B-6784-4BF3-B27D-190D97818E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187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C5E0-C0AF-49DB-B7D4-D97ADFAAB49A}" type="datetime1">
              <a:rPr lang="hr-HR" smtClean="0"/>
              <a:t>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UV, 9.4.2020.</a:t>
            </a:r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FC5B-6784-4BF3-B27D-190D97818E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736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A696B-A804-4710-9432-0010EC9A3ABE}" type="datetime1">
              <a:rPr lang="hr-HR" smtClean="0"/>
              <a:t>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UV, 9.4.2020.</a:t>
            </a:r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14FC5B-6784-4BF3-B27D-190D97818E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525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7C4B-795C-4CD8-A06A-D041BA607DEE}" type="datetime1">
              <a:rPr lang="hr-HR" smtClean="0"/>
              <a:t>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UV, 9.4.2020.</a:t>
            </a:r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14FC5B-6784-4BF3-B27D-190D97818E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142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D269-BAC7-4B85-8965-3E8BC4B88A0B}" type="datetime1">
              <a:rPr lang="hr-HR" smtClean="0"/>
              <a:t>8.4.2020.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UV, 9.4.2020.</a:t>
            </a:r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14FC5B-6784-4BF3-B27D-190D97818E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988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DED2-68D5-48F8-BDF7-140837EC1192}" type="datetime1">
              <a:rPr lang="hr-HR" smtClean="0"/>
              <a:t>8.4.2020.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UV, 9.4.2020.</a:t>
            </a:r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FC5B-6784-4BF3-B27D-190D97818E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072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B0A7-A26E-4AA2-827F-0B0216F0AF66}" type="datetime1">
              <a:rPr lang="hr-HR" smtClean="0"/>
              <a:t>8.4.2020.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UV, 9.4.2020.</a:t>
            </a:r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FC5B-6784-4BF3-B27D-190D97818E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913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1AAE-9579-4CF6-9FC0-F180E7656DE4}" type="datetime1">
              <a:rPr lang="hr-HR" smtClean="0"/>
              <a:t>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UV, 9.4.2020.</a:t>
            </a:r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FC5B-6784-4BF3-B27D-190D97818E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936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DA3B-FE5C-4C3D-8068-D5467B7D3234}" type="datetime1">
              <a:rPr lang="hr-HR" smtClean="0"/>
              <a:t>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UV, 9.4.2020.</a:t>
            </a:r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14FC5B-6784-4BF3-B27D-190D97818E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933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638EA-D5F3-414F-869A-203686CB4A06}" type="datetime1">
              <a:rPr lang="hr-HR" smtClean="0"/>
              <a:t>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UV, 9.4.2020.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D14FC5B-6784-4BF3-B27D-190D97818E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327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Korona virus</a:t>
            </a:r>
            <a:endParaRPr lang="hr-HR" dirty="0"/>
          </a:p>
        </p:txBody>
      </p:sp>
      <p:sp>
        <p:nvSpPr>
          <p:cNvPr id="7" name="Podnaslov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Prema materijalima Marija </a:t>
            </a:r>
            <a:r>
              <a:rPr lang="hr-HR" dirty="0" err="1" smtClean="0"/>
              <a:t>Bajkuše</a:t>
            </a:r>
            <a:r>
              <a:rPr lang="hr-HR" dirty="0" smtClean="0"/>
              <a:t> </a:t>
            </a:r>
          </a:p>
          <a:p>
            <a:r>
              <a:rPr lang="hr-HR" dirty="0" smtClean="0"/>
              <a:t>pripremila Natalija </a:t>
            </a:r>
            <a:r>
              <a:rPr lang="hr-HR" dirty="0" err="1" smtClean="0"/>
              <a:t>Knezic-Medvedec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215" y="574877"/>
            <a:ext cx="3225000" cy="1616667"/>
          </a:xfrm>
          <a:prstGeom prst="rect">
            <a:avLst/>
          </a:prstGeom>
        </p:spPr>
      </p:pic>
      <p:sp>
        <p:nvSpPr>
          <p:cNvPr id="9" name="Rezervirano mjesto podnožj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UV, 9.4.2020.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985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Predmetna nastava-Biologija-SR-HJ-TZK, EJ, </a:t>
            </a:r>
            <a:r>
              <a:rPr lang="hr-HR" dirty="0" smtClean="0"/>
              <a:t>MM, LK</a:t>
            </a:r>
            <a:r>
              <a:rPr lang="hr-HR" dirty="0"/>
              <a:t>, GK  - korelacije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/>
              <a:t>A Comic Exploring The New Coronavirus</a:t>
            </a:r>
            <a:endParaRPr lang="hr-HR" sz="2400" b="1" dirty="0"/>
          </a:p>
          <a:p>
            <a:pPr marL="0" indent="0">
              <a:buNone/>
            </a:pPr>
            <a:r>
              <a:rPr lang="hr-HR" sz="2400" dirty="0"/>
              <a:t>     prema radio-prilogu novinara NPR-a13 </a:t>
            </a:r>
            <a:r>
              <a:rPr lang="hr-HR" sz="2400" dirty="0" err="1"/>
              <a:t>Cory</a:t>
            </a:r>
            <a:r>
              <a:rPr lang="hr-HR" sz="2400" dirty="0"/>
              <a:t> Turnera o tome što stručnjaci misle  da bi djeca mogla i trebala znati o novom </a:t>
            </a:r>
            <a:r>
              <a:rPr lang="hr-HR" sz="2400" b="1" dirty="0" err="1"/>
              <a:t>koronavirusu</a:t>
            </a:r>
            <a:r>
              <a:rPr lang="hr-HR" sz="2400" b="1" dirty="0"/>
              <a:t>-strip-Engleski jezik</a:t>
            </a:r>
          </a:p>
          <a:p>
            <a:r>
              <a:rPr lang="hr-HR" sz="2400" b="1" dirty="0" smtClean="0"/>
              <a:t>Mitovi o korona virusu</a:t>
            </a:r>
          </a:p>
          <a:p>
            <a:r>
              <a:rPr lang="hr-HR" sz="2400" b="1" dirty="0" smtClean="0"/>
              <a:t>Što je linearni, a što eksponencijalni rast</a:t>
            </a:r>
          </a:p>
          <a:p>
            <a:r>
              <a:rPr lang="hr-HR" sz="2400" b="1" dirty="0" smtClean="0"/>
              <a:t>Hrvatski znanstvenici i korona virus</a:t>
            </a:r>
          </a:p>
          <a:p>
            <a:r>
              <a:rPr lang="hr-HR" sz="2400" b="1" dirty="0" smtClean="0"/>
              <a:t>Zašto  ne smijemo stigmatizirati oboljele-zaštita privatnosti</a:t>
            </a:r>
          </a:p>
          <a:p>
            <a:r>
              <a:rPr lang="hr-HR" sz="2400" b="1" dirty="0" smtClean="0"/>
              <a:t>Tko su naši heroji, njihova uloga</a:t>
            </a:r>
          </a:p>
          <a:p>
            <a:r>
              <a:rPr lang="hr-HR" sz="2400" b="1" dirty="0" smtClean="0"/>
              <a:t>Kako možemo provoditi slobodno vrijeme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UV, 9.4.2020.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7422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4000" b="1" dirty="0" smtClean="0"/>
              <a:t>HIGIJENA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4000" b="1" dirty="0" smtClean="0"/>
              <a:t>SOCIJALNA DISTANCA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4000" b="1" dirty="0" smtClean="0"/>
              <a:t>INFORMIRANJE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4000" b="1" dirty="0"/>
          </a:p>
          <a:p>
            <a:pPr marL="0" indent="0">
              <a:buNone/>
            </a:pPr>
            <a:r>
              <a:rPr lang="hr-HR" sz="4000" b="1" dirty="0" smtClean="0"/>
              <a:t>#ČUVAJTE SE, OSTANITE DOMA#</a:t>
            </a:r>
          </a:p>
          <a:p>
            <a:pPr marL="0" indent="0">
              <a:buNone/>
            </a:pPr>
            <a:endParaRPr lang="hr-HR" sz="1600" b="1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UV, 9.4.2020.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083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razgovarati s učenicima o </a:t>
            </a:r>
            <a:br>
              <a:rPr lang="hr-HR" dirty="0" smtClean="0"/>
            </a:br>
            <a:r>
              <a:rPr lang="hr-HR" dirty="0" smtClean="0"/>
              <a:t>korona virusu-prijedlog aktivnosti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6061" y="2133600"/>
            <a:ext cx="5181703" cy="3778250"/>
          </a:xfrm>
          <a:prstGeom prst="rect">
            <a:avLst/>
          </a:prstGeom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UV, 9.4.2020.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482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701" y="1639501"/>
            <a:ext cx="1496400" cy="2101667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3047999" y="2690335"/>
            <a:ext cx="80380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dirty="0"/>
              <a:t>„U životu se ne treba bojati ničega. Treba samo razumjeti.</a:t>
            </a:r>
          </a:p>
          <a:p>
            <a:r>
              <a:rPr lang="hr-HR" sz="3600" dirty="0"/>
              <a:t>Vrijeme je da više počnemo razumijevati kako bismo se manje bojali.“</a:t>
            </a:r>
          </a:p>
          <a:p>
            <a:r>
              <a:rPr lang="hr-HR" sz="3600" dirty="0"/>
              <a:t>Marie </a:t>
            </a:r>
            <a:r>
              <a:rPr lang="hr-HR" sz="3600" dirty="0" err="1"/>
              <a:t>Skłodowska</a:t>
            </a:r>
            <a:r>
              <a:rPr lang="hr-HR" sz="3600" dirty="0"/>
              <a:t> Curie</a:t>
            </a:r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UV, 9.4.2020.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827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Andrija Štampar </a:t>
            </a:r>
            <a:r>
              <a:rPr lang="hr-HR" dirty="0"/>
              <a:t>(1888.-1958.)</a:t>
            </a:r>
            <a:br>
              <a:rPr lang="hr-HR" dirty="0"/>
            </a:b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52790" y="1700868"/>
            <a:ext cx="3846421" cy="3203896"/>
          </a:xfrm>
          <a:prstGeom prst="rect">
            <a:avLst/>
          </a:prstGeom>
        </p:spPr>
      </p:pic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17153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4"/>
          </p:nvPr>
        </p:nvSpPr>
        <p:spPr>
          <a:xfrm>
            <a:off x="7166957" y="2037806"/>
            <a:ext cx="4338674" cy="3861992"/>
          </a:xfrm>
        </p:spPr>
        <p:txBody>
          <a:bodyPr>
            <a:normAutofit/>
          </a:bodyPr>
          <a:lstStyle/>
          <a:p>
            <a:r>
              <a:rPr lang="hr-HR" dirty="0" smtClean="0"/>
              <a:t>Svjetski </a:t>
            </a:r>
            <a:r>
              <a:rPr lang="hr-HR" dirty="0"/>
              <a:t>priznati stručnjak u području socijalne medicine</a:t>
            </a:r>
          </a:p>
          <a:p>
            <a:r>
              <a:rPr lang="hr-HR" dirty="0"/>
              <a:t>Radio na </a:t>
            </a:r>
            <a:r>
              <a:rPr lang="hr-HR" b="1" dirty="0"/>
              <a:t>educiranju pučanstva u području higijene</a:t>
            </a:r>
          </a:p>
          <a:p>
            <a:r>
              <a:rPr lang="hr-HR" dirty="0"/>
              <a:t>Pozvan kao savjetnik u području javnog zdravstva u niz država</a:t>
            </a:r>
          </a:p>
          <a:p>
            <a:r>
              <a:rPr lang="hr-HR" dirty="0"/>
              <a:t>Osnovao Školu narodnog </a:t>
            </a:r>
            <a:r>
              <a:rPr lang="hr-HR" dirty="0" smtClean="0"/>
              <a:t>zdravlja</a:t>
            </a:r>
          </a:p>
          <a:p>
            <a:pPr marL="0" indent="0">
              <a:buNone/>
            </a:pPr>
            <a:r>
              <a:rPr lang="hr-HR" b="1" dirty="0"/>
              <a:t>d</a:t>
            </a:r>
            <a:r>
              <a:rPr lang="hr-HR" b="1" dirty="0" smtClean="0"/>
              <a:t>anas HZJZ</a:t>
            </a:r>
            <a:endParaRPr lang="hr-HR" b="1" dirty="0"/>
          </a:p>
          <a:p>
            <a:r>
              <a:rPr lang="hr-HR" dirty="0"/>
              <a:t>Sudjelovao u osnivanju Svjetske zdravstvene organizacije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UV, 9.4.2020.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7267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periodu </a:t>
            </a:r>
            <a:r>
              <a:rPr lang="hr-HR" dirty="0" err="1" smtClean="0"/>
              <a:t>pandemije</a:t>
            </a:r>
            <a:r>
              <a:rPr lang="hr-HR" dirty="0" smtClean="0"/>
              <a:t> </a:t>
            </a:r>
            <a:r>
              <a:rPr lang="hr-HR" b="1" dirty="0" smtClean="0"/>
              <a:t>BITNO</a:t>
            </a:r>
            <a:r>
              <a:rPr lang="hr-HR" dirty="0" smtClean="0"/>
              <a:t> je: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2133600"/>
            <a:ext cx="9202194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hr-HR" sz="2000" dirty="0" smtClean="0"/>
              <a:t> </a:t>
            </a:r>
            <a:r>
              <a:rPr lang="hr-HR" sz="2000" dirty="0"/>
              <a:t>imati povjerenja u one koji o tome najviše znaju: liječnice i liječnike, znanstvenike </a:t>
            </a:r>
            <a:r>
              <a:rPr lang="hr-HR" sz="2000" dirty="0" smtClean="0"/>
              <a:t>i znanstvenice</a:t>
            </a:r>
            <a:endParaRPr lang="hr-HR" sz="2000" dirty="0"/>
          </a:p>
          <a:p>
            <a:r>
              <a:rPr lang="hr-HR" sz="2000" dirty="0" smtClean="0"/>
              <a:t> </a:t>
            </a:r>
            <a:r>
              <a:rPr lang="hr-HR" sz="2000" dirty="0"/>
              <a:t>biti pravovremeno i kvalitetno </a:t>
            </a:r>
            <a:r>
              <a:rPr lang="hr-HR" sz="2000" dirty="0" smtClean="0"/>
              <a:t>informiran/a </a:t>
            </a:r>
            <a:r>
              <a:rPr lang="hr-HR" sz="2000" dirty="0"/>
              <a:t>o savjetima zdravstvenih vlasti</a:t>
            </a:r>
          </a:p>
          <a:p>
            <a:r>
              <a:rPr lang="hr-HR" sz="2000" dirty="0" smtClean="0"/>
              <a:t>odgovorno </a:t>
            </a:r>
            <a:r>
              <a:rPr lang="hr-HR" sz="2000" dirty="0"/>
              <a:t>se pridržavati tih savjeta</a:t>
            </a:r>
          </a:p>
          <a:p>
            <a:r>
              <a:rPr lang="hr-HR" sz="2000" dirty="0" smtClean="0"/>
              <a:t>osobno </a:t>
            </a:r>
            <a:r>
              <a:rPr lang="hr-HR" sz="2000" dirty="0"/>
              <a:t>pridonijeti ne širenju straha i nevjerodostojnih </a:t>
            </a:r>
            <a:r>
              <a:rPr lang="hr-HR" sz="2000" dirty="0" smtClean="0"/>
              <a:t>informacija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sz="2800" b="1" dirty="0" smtClean="0"/>
              <a:t>Uloga </a:t>
            </a:r>
            <a:r>
              <a:rPr lang="hr-HR" sz="2800" b="1" dirty="0"/>
              <a:t>odgojno-obrazovnog </a:t>
            </a:r>
            <a:r>
              <a:rPr lang="hr-HR" sz="2800" b="1" dirty="0" smtClean="0"/>
              <a:t>sustava ovdje je iznimno </a:t>
            </a:r>
            <a:r>
              <a:rPr lang="hr-HR" sz="2800" b="1" dirty="0"/>
              <a:t>važna.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UV, 9.4.2020.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8850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hr-HR" b="1" dirty="0" smtClean="0"/>
              <a:t>Uloga učitelja, stručnih suradnika</a:t>
            </a:r>
            <a:br>
              <a:rPr lang="hr-HR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b="1" dirty="0" smtClean="0"/>
              <a:t>- učenicima na </a:t>
            </a:r>
            <a:r>
              <a:rPr lang="hr-HR" b="1" dirty="0"/>
              <a:t>prikladan i primjeren način </a:t>
            </a:r>
            <a:r>
              <a:rPr lang="hr-HR" b="1" dirty="0" smtClean="0"/>
              <a:t>objasni </a:t>
            </a:r>
            <a:r>
              <a:rPr lang="hr-HR" b="1" dirty="0"/>
              <a:t>što </a:t>
            </a:r>
            <a:r>
              <a:rPr lang="hr-HR" b="1" dirty="0" smtClean="0"/>
              <a:t>se događa</a:t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- poticati ih na provođenje preporuka </a:t>
            </a:r>
            <a:r>
              <a:rPr lang="hr-HR" b="1" dirty="0"/>
              <a:t>zdravstvenih vlasti o</a:t>
            </a:r>
            <a:br>
              <a:rPr lang="hr-HR" b="1" dirty="0"/>
            </a:br>
            <a:r>
              <a:rPr lang="hr-HR" b="1" dirty="0"/>
              <a:t>načinima ponašanja kako bi se spriječilo širenje virusa.</a:t>
            </a:r>
            <a:br>
              <a:rPr lang="hr-HR" b="1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4138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UV, 9.4.2020.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1509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Opće preporuke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/>
              <a:t>Brinite o vlastitom zdravlju i zdravstvenom stanju</a:t>
            </a:r>
            <a:r>
              <a:rPr lang="hr-HR" sz="2400" b="1" dirty="0" smtClean="0"/>
              <a:t>.</a:t>
            </a:r>
          </a:p>
          <a:p>
            <a:r>
              <a:rPr lang="hr-HR" sz="2400" b="1" dirty="0"/>
              <a:t>Informirajte se iz relevantnih i vjerodostojnih izvora</a:t>
            </a:r>
            <a:r>
              <a:rPr lang="hr-HR" sz="2400" b="1" dirty="0" smtClean="0"/>
              <a:t>.</a:t>
            </a:r>
          </a:p>
          <a:p>
            <a:r>
              <a:rPr lang="hr-HR" sz="2400" b="1" dirty="0"/>
              <a:t>Osluškujte učenike, odgovorite na njihova pitanja</a:t>
            </a:r>
            <a:r>
              <a:rPr lang="hr-HR" sz="2400" b="1" dirty="0" smtClean="0"/>
              <a:t>.</a:t>
            </a:r>
          </a:p>
          <a:p>
            <a:r>
              <a:rPr lang="pl-PL" sz="2400" b="1" dirty="0"/>
              <a:t>Surađujte s kolegicama i kolegama drugih predmeta</a:t>
            </a:r>
            <a:r>
              <a:rPr lang="pl-PL" sz="2400" b="1" dirty="0" smtClean="0"/>
              <a:t>.</a:t>
            </a:r>
          </a:p>
          <a:p>
            <a:r>
              <a:rPr lang="hr-HR" sz="2400" b="1" dirty="0"/>
              <a:t>Pažljivo oblikujte informacije i materijale</a:t>
            </a:r>
            <a:r>
              <a:rPr lang="hr-HR" sz="2400" b="1" dirty="0" smtClean="0"/>
              <a:t>.</a:t>
            </a:r>
          </a:p>
          <a:p>
            <a:r>
              <a:rPr lang="hr-HR" sz="2400" b="1" dirty="0"/>
              <a:t>Informirajte i savjetujte roditelje.</a:t>
            </a:r>
            <a:endParaRPr lang="hr-HR" sz="24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UV, 9.4.2020.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2085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Razredna nastava-prijedlozi aktivnosti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1767840"/>
            <a:ext cx="8915400" cy="4143382"/>
          </a:xfrm>
        </p:spPr>
        <p:txBody>
          <a:bodyPr/>
          <a:lstStyle/>
          <a:p>
            <a:pPr marL="0" indent="0">
              <a:buNone/>
            </a:pPr>
            <a:r>
              <a:rPr lang="hr-HR" sz="2800" b="1" dirty="0" smtClean="0"/>
              <a:t>FSO</a:t>
            </a:r>
          </a:p>
          <a:p>
            <a:r>
              <a:rPr lang="hr-HR" b="1" dirty="0" smtClean="0"/>
              <a:t>Pravilno </a:t>
            </a:r>
            <a:r>
              <a:rPr lang="hr-HR" b="1" dirty="0"/>
              <a:t>pranje </a:t>
            </a:r>
            <a:r>
              <a:rPr lang="hr-HR" b="1" dirty="0" smtClean="0"/>
              <a:t>ruku-piši, crtaj</a:t>
            </a:r>
          </a:p>
          <a:p>
            <a:r>
              <a:rPr lang="hr-HR" b="1" dirty="0"/>
              <a:t>Zdrava </a:t>
            </a:r>
            <a:r>
              <a:rPr lang="hr-HR" b="1" dirty="0" smtClean="0"/>
              <a:t>slikovnica</a:t>
            </a:r>
          </a:p>
          <a:p>
            <a:r>
              <a:rPr lang="hr-HR" b="1" dirty="0"/>
              <a:t>Naš razredni </a:t>
            </a:r>
            <a:r>
              <a:rPr lang="hr-HR" b="1" dirty="0" smtClean="0"/>
              <a:t>pozdrav</a:t>
            </a:r>
          </a:p>
          <a:p>
            <a:r>
              <a:rPr lang="hr-HR" b="1" dirty="0" smtClean="0"/>
              <a:t>Naši heroji –piši, crtaj</a:t>
            </a:r>
          </a:p>
          <a:p>
            <a:r>
              <a:rPr lang="hr-HR" b="1" dirty="0" smtClean="0"/>
              <a:t>Poštovanje i solidarnost- kako možemo pomoći-obitelj, stariji</a:t>
            </a:r>
          </a:p>
          <a:p>
            <a:pPr marL="0" indent="0">
              <a:buNone/>
            </a:pPr>
            <a:r>
              <a:rPr lang="hr-HR" b="1" dirty="0" smtClean="0"/>
              <a:t>Ili još….</a:t>
            </a:r>
          </a:p>
          <a:p>
            <a:r>
              <a:rPr lang="hr-HR" b="1" dirty="0" smtClean="0"/>
              <a:t>Kako možemo provoditi slobodno vrijeme-piši, crtaj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UV, 9.4.2020.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4382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Predmetna nastava-Biologija-SR-HJ-TZK, EJ, LK, GK</a:t>
            </a:r>
            <a:r>
              <a:rPr lang="hr-HR" dirty="0"/>
              <a:t> </a:t>
            </a:r>
            <a:r>
              <a:rPr lang="hr-HR" dirty="0" smtClean="0"/>
              <a:t> - korelacije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sz="2200" b="1" dirty="0"/>
              <a:t>Mali, ali važan </a:t>
            </a:r>
            <a:r>
              <a:rPr lang="hr-HR" sz="2200" b="1" dirty="0" smtClean="0"/>
              <a:t>podsjetnik</a:t>
            </a:r>
          </a:p>
          <a:p>
            <a:pPr marL="0" indent="0">
              <a:buNone/>
            </a:pPr>
            <a:r>
              <a:rPr lang="hr-HR" sz="2200" b="1" dirty="0"/>
              <a:t> </a:t>
            </a:r>
            <a:r>
              <a:rPr lang="hr-HR" sz="2200" b="1" dirty="0" smtClean="0"/>
              <a:t>  - </a:t>
            </a:r>
            <a:r>
              <a:rPr lang="hr-HR" sz="2200" dirty="0" smtClean="0"/>
              <a:t>Kako se ponašati u vrije korona virusa,</a:t>
            </a:r>
          </a:p>
          <a:p>
            <a:pPr marL="0" indent="0">
              <a:buNone/>
            </a:pPr>
            <a:r>
              <a:rPr lang="hr-HR" sz="2200" dirty="0" smtClean="0"/>
              <a:t>   - Što vrijedi inače, što drugačije-piši, crtaj, strip, umna mapa, </a:t>
            </a:r>
            <a:r>
              <a:rPr lang="hr-HR" sz="2200" dirty="0" err="1" smtClean="0"/>
              <a:t>ppt</a:t>
            </a:r>
            <a:r>
              <a:rPr lang="hr-HR" sz="2200" dirty="0" smtClean="0"/>
              <a:t>,  snimaj</a:t>
            </a:r>
          </a:p>
          <a:p>
            <a:r>
              <a:rPr lang="hr-HR" sz="2200" b="1" dirty="0" smtClean="0"/>
              <a:t>Moja odgovornost </a:t>
            </a:r>
            <a:r>
              <a:rPr lang="hr-HR" sz="2200" dirty="0" smtClean="0"/>
              <a:t>prema videu </a:t>
            </a:r>
            <a:r>
              <a:rPr lang="hr-HR" sz="2200" b="1" dirty="0" smtClean="0"/>
              <a:t>HZJZ </a:t>
            </a:r>
            <a:r>
              <a:rPr lang="hr-HR" sz="2200" dirty="0" smtClean="0"/>
              <a:t>„Kako umanjiti </a:t>
            </a:r>
            <a:r>
              <a:rPr lang="hr-HR" sz="2200" dirty="0"/>
              <a:t>rizik o zaraznih bolesti!“ </a:t>
            </a:r>
            <a:endParaRPr lang="hr-HR" sz="2200" dirty="0" smtClean="0"/>
          </a:p>
          <a:p>
            <a:r>
              <a:rPr lang="hr-HR" sz="2200" b="1" dirty="0"/>
              <a:t>Poučimo </a:t>
            </a:r>
            <a:r>
              <a:rPr lang="hr-HR" sz="2200" b="1" dirty="0" smtClean="0"/>
              <a:t>ostale o odgovornom ponašanju</a:t>
            </a:r>
          </a:p>
          <a:p>
            <a:r>
              <a:rPr lang="hr-HR" sz="2200" b="1" dirty="0"/>
              <a:t>Upoznajmo </a:t>
            </a:r>
            <a:r>
              <a:rPr lang="hr-HR" sz="2200" b="1" dirty="0" smtClean="0"/>
              <a:t>viruse, </a:t>
            </a:r>
            <a:r>
              <a:rPr lang="hr-HR" sz="2200" dirty="0" smtClean="0"/>
              <a:t>dokumentarac</a:t>
            </a:r>
            <a:r>
              <a:rPr lang="hr-HR" sz="2200" b="1" dirty="0" smtClean="0"/>
              <a:t> </a:t>
            </a:r>
            <a:r>
              <a:rPr lang="hr-HR" sz="2200" b="1" dirty="0"/>
              <a:t>„Virusi“ Školskog programa </a:t>
            </a:r>
            <a:r>
              <a:rPr lang="hr-HR" sz="2200" b="1" dirty="0" smtClean="0"/>
              <a:t>HRT-a</a:t>
            </a:r>
          </a:p>
          <a:p>
            <a:r>
              <a:rPr lang="hr-HR" sz="2200" b="1" dirty="0"/>
              <a:t>Andrija Štampar i važnost </a:t>
            </a:r>
            <a:r>
              <a:rPr lang="hr-HR" sz="2200" b="1" dirty="0" smtClean="0"/>
              <a:t>higijene</a:t>
            </a:r>
          </a:p>
          <a:p>
            <a:pPr marL="0" indent="0">
              <a:buNone/>
            </a:pPr>
            <a:endParaRPr lang="hr-HR" b="1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UV, 9.4.2020.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5155980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TM02892315[[fn=Pramen]]</Template>
  <TotalTime>45</TotalTime>
  <Words>438</Words>
  <Application>Microsoft Office PowerPoint</Application>
  <PresentationFormat>Široki zaslon</PresentationFormat>
  <Paragraphs>73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Pramen</vt:lpstr>
      <vt:lpstr>Korona virus</vt:lpstr>
      <vt:lpstr>Kako razgovarati s učenicima o  korona virusu-prijedlog aktivnosti</vt:lpstr>
      <vt:lpstr>PowerPoint prezentacija</vt:lpstr>
      <vt:lpstr>Andrija Štampar (1888.-1958.) </vt:lpstr>
      <vt:lpstr>U periodu pandemije BITNO je:</vt:lpstr>
      <vt:lpstr>Uloga učitelja, stručnih suradnika    - učenicima na prikladan i primjeren način objasni što se događa  - poticati ih na provođenje preporuka zdravstvenih vlasti o načinima ponašanja kako bi se spriječilo širenje virusa. </vt:lpstr>
      <vt:lpstr>Opće preporuke </vt:lpstr>
      <vt:lpstr>Razredna nastava-prijedlozi aktivnosti</vt:lpstr>
      <vt:lpstr>Predmetna nastava-Biologija-SR-HJ-TZK, EJ, LK, GK  - korelacije</vt:lpstr>
      <vt:lpstr>Predmetna nastava-Biologija-SR-HJ-TZK, EJ, MM, LK, GK  - korelacije</vt:lpstr>
      <vt:lpstr>Zaključak: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9</cp:revision>
  <dcterms:created xsi:type="dcterms:W3CDTF">2020-04-08T08:56:56Z</dcterms:created>
  <dcterms:modified xsi:type="dcterms:W3CDTF">2020-04-08T09:46:51Z</dcterms:modified>
</cp:coreProperties>
</file>