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71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79E0B9-4E93-4FBF-8DCD-5C66E6110C72}">
          <p14:sldIdLst>
            <p14:sldId id="271"/>
            <p14:sldId id="256"/>
          </p14:sldIdLst>
        </p14:section>
        <p14:section name="Pitanje 01" id="{7F4AAA03-F715-4DCA-BF2D-3AFEFB9F6C98}">
          <p14:sldIdLst>
            <p14:sldId id="280"/>
            <p14:sldId id="281"/>
          </p14:sldIdLst>
        </p14:section>
        <p14:section name="Pitanje 02" id="{594876BA-C67D-4589-8D36-1234DBA1019C}">
          <p14:sldIdLst>
            <p14:sldId id="282"/>
            <p14:sldId id="283"/>
          </p14:sldIdLst>
        </p14:section>
        <p14:section name="Pitanje 03" id="{BEA0ACBB-F7A8-44BD-9AE8-8F56D059E38C}">
          <p14:sldIdLst>
            <p14:sldId id="284"/>
            <p14:sldId id="285"/>
          </p14:sldIdLst>
        </p14:section>
        <p14:section name="Pitanje 04" id="{84B93D0E-C1B0-415A-841B-79CBAF7B52B3}">
          <p14:sldIdLst>
            <p14:sldId id="286"/>
            <p14:sldId id="287"/>
          </p14:sldIdLst>
        </p14:section>
        <p14:section name="Pitanje 05" id="{9A7A0FE5-F171-400C-9F12-6C4B81571ADA}">
          <p14:sldIdLst>
            <p14:sldId id="288"/>
            <p14:sldId id="289"/>
          </p14:sldIdLst>
        </p14:section>
        <p14:section name="Pitanje 06" id="{47A50F04-7BE9-45E8-830B-81EFB41B9B51}">
          <p14:sldIdLst>
            <p14:sldId id="290"/>
            <p14:sldId id="291"/>
          </p14:sldIdLst>
        </p14:section>
        <p14:section name="Pitanje 07" id="{63E7D564-1588-4878-B6D4-4AA7DF2B430A}">
          <p14:sldIdLst>
            <p14:sldId id="292"/>
            <p14:sldId id="293"/>
          </p14:sldIdLst>
        </p14:section>
        <p14:section name="Pitanje 08" id="{BCB514CC-4FAE-41C1-8B2F-B5DB04F05459}">
          <p14:sldIdLst>
            <p14:sldId id="294"/>
            <p14:sldId id="295"/>
          </p14:sldIdLst>
        </p14:section>
        <p14:section name="Pitanje 09" id="{DE1ED210-0EC6-4CAD-8690-8D64501CC1BA}">
          <p14:sldIdLst>
            <p14:sldId id="296"/>
            <p14:sldId id="297"/>
          </p14:sldIdLst>
        </p14:section>
        <p14:section name="Pitanje 10" id="{C29F0F69-F404-41B2-B1B6-B8D073CF3FC3}">
          <p14:sldIdLst>
            <p14:sldId id="298"/>
            <p14:sldId id="299"/>
          </p14:sldIdLst>
        </p14:section>
        <p14:section name="Pitanje 11" id="{E44BDB2F-22CB-4BEF-BA02-3C0F5398A159}">
          <p14:sldIdLst>
            <p14:sldId id="300"/>
            <p14:sldId id="301"/>
          </p14:sldIdLst>
        </p14:section>
        <p14:section name="Kako se zaštiti od virusa?" id="{EAD6CECA-B0BF-46EB-9920-94190FD01BCA}">
          <p14:sldIdLst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95394" autoAdjust="0"/>
  </p:normalViewPr>
  <p:slideViewPr>
    <p:cSldViewPr snapToGrid="0">
      <p:cViewPr varScale="1">
        <p:scale>
          <a:sx n="75" d="100"/>
          <a:sy n="75" d="100"/>
        </p:scale>
        <p:origin x="77" y="1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8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9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2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1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onavirus.h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582341"/>
            <a:ext cx="1121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Prezentacija ima za cilj provjeriti znanje učenike o koronavirus te ih uputiti u mjere zaštite i sprečavanja širenja virusa.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Prezentacija je napravljena </a:t>
            </a:r>
            <a:r>
              <a:rPr lang="en-GB" dirty="0">
                <a:solidFill>
                  <a:schemeClr val="bg1"/>
                </a:solidFill>
              </a:rPr>
              <a:t>u </a:t>
            </a:r>
            <a:r>
              <a:rPr lang="en-GB" dirty="0" err="1">
                <a:solidFill>
                  <a:schemeClr val="bg1"/>
                </a:solidFill>
              </a:rPr>
              <a:t>dobroj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namjeri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je </a:t>
            </a:r>
            <a:r>
              <a:rPr lang="en-GB" dirty="0" err="1">
                <a:solidFill>
                  <a:schemeClr val="bg1"/>
                </a:solidFill>
              </a:rPr>
              <a:t>ponuđen</a:t>
            </a:r>
            <a:r>
              <a:rPr lang="hr-HR" dirty="0">
                <a:solidFill>
                  <a:schemeClr val="bg1"/>
                </a:solidFill>
              </a:rPr>
              <a:t>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učiteljima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predložak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Pozivaju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učitelji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</a:t>
            </a:r>
            <a:r>
              <a:rPr lang="en-GB" dirty="0">
                <a:solidFill>
                  <a:schemeClr val="bg1"/>
                </a:solidFill>
              </a:rPr>
              <a:t> da </a:t>
            </a:r>
            <a:r>
              <a:rPr lang="hr-HR" dirty="0">
                <a:solidFill>
                  <a:schemeClr val="bg1"/>
                </a:solidFill>
              </a:rPr>
              <a:t>prezentaciju </a:t>
            </a:r>
            <a:r>
              <a:rPr lang="en-GB" dirty="0" err="1">
                <a:solidFill>
                  <a:schemeClr val="bg1"/>
                </a:solidFill>
              </a:rPr>
              <a:t>prilagode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uzrastu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pojedinom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razrednom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odjelu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poštujući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pedagoške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metodičke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didaktičke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standarde</a:t>
            </a:r>
            <a:r>
              <a:rPr lang="en-GB" dirty="0">
                <a:solidFill>
                  <a:schemeClr val="bg1"/>
                </a:solidFill>
              </a:rPr>
              <a:t>. Forum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slobodu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odgovoran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moguće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posljedice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nastale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korištenjem ove prezentacije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Korelacija: Sat razredne zajednice, Biologija, MPT Zdravlje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Prezetnacija završena 19.3.2020.</a:t>
            </a:r>
          </a:p>
          <a:p>
            <a:r>
              <a:rPr lang="hr-HR" dirty="0">
                <a:solidFill>
                  <a:schemeClr val="bg1"/>
                </a:solidFill>
              </a:rPr>
              <a:t>Prezentacija napravljena prema https://www.hzjz.hr/priopcenja-mediji/pitanja-i-odgovori-o-bolesti-uzrokovanoj-novim-koronavirusom/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/>
              <a:t>NETOČNO.</a:t>
            </a:r>
            <a:endParaRPr lang="hr-HR" b="1" dirty="0"/>
          </a:p>
          <a:p>
            <a:pPr marL="0" indent="0">
              <a:buNone/>
            </a:pPr>
            <a:r>
              <a:rPr lang="en-GB" dirty="0" err="1"/>
              <a:t>Antibiotici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lijekovi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primjenjuju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liječenje</a:t>
            </a:r>
            <a:r>
              <a:rPr lang="en-GB" dirty="0"/>
              <a:t> </a:t>
            </a:r>
            <a:r>
              <a:rPr lang="en-GB" dirty="0" err="1"/>
              <a:t>bakterijskih</a:t>
            </a:r>
            <a:r>
              <a:rPr lang="en-GB" dirty="0"/>
              <a:t> </a:t>
            </a:r>
            <a:r>
              <a:rPr lang="en-GB" dirty="0" err="1"/>
              <a:t>zaraznih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</a:t>
            </a:r>
            <a:r>
              <a:rPr lang="en-GB" dirty="0" err="1"/>
              <a:t>dok</a:t>
            </a:r>
            <a:r>
              <a:rPr lang="en-GB" dirty="0"/>
              <a:t> je u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o </a:t>
            </a:r>
            <a:r>
              <a:rPr lang="en-GB" dirty="0" err="1"/>
              <a:t>virusu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4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dirty="0" err="1"/>
              <a:t>Nošenje</a:t>
            </a:r>
            <a:r>
              <a:rPr lang="en-GB" dirty="0"/>
              <a:t> </a:t>
            </a:r>
            <a:r>
              <a:rPr lang="en-GB" dirty="0" err="1"/>
              <a:t>maski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zdravih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ne </a:t>
            </a:r>
            <a:r>
              <a:rPr lang="en-GB" dirty="0" err="1"/>
              <a:t>štiti</a:t>
            </a:r>
            <a:r>
              <a:rPr lang="en-GB" dirty="0"/>
              <a:t> od </a:t>
            </a:r>
            <a:r>
              <a:rPr lang="en-GB" dirty="0" err="1"/>
              <a:t>bolesti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5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/>
              <a:t>TOČNO.</a:t>
            </a:r>
            <a:endParaRPr lang="hr-HR" b="1" dirty="0"/>
          </a:p>
          <a:p>
            <a:pPr marL="0" indent="0">
              <a:buNone/>
            </a:pPr>
            <a:r>
              <a:rPr lang="en-GB" dirty="0" err="1"/>
              <a:t>Kirurške</a:t>
            </a:r>
            <a:r>
              <a:rPr lang="en-GB" dirty="0"/>
              <a:t> </a:t>
            </a:r>
            <a:r>
              <a:rPr lang="en-GB" dirty="0" err="1"/>
              <a:t>maske</a:t>
            </a:r>
            <a:r>
              <a:rPr lang="en-GB" dirty="0"/>
              <a:t> </a:t>
            </a:r>
            <a:r>
              <a:rPr lang="en-GB" dirty="0" err="1"/>
              <a:t>sprječavaju</a:t>
            </a:r>
            <a:r>
              <a:rPr lang="en-GB" dirty="0"/>
              <a:t> </a:t>
            </a:r>
            <a:r>
              <a:rPr lang="en-GB" dirty="0" err="1"/>
              <a:t>širenje</a:t>
            </a:r>
            <a:r>
              <a:rPr lang="en-GB" dirty="0"/>
              <a:t> </a:t>
            </a:r>
            <a:r>
              <a:rPr lang="en-GB" dirty="0" err="1"/>
              <a:t>infekcije</a:t>
            </a:r>
            <a:r>
              <a:rPr lang="en-GB" dirty="0"/>
              <a:t> s </a:t>
            </a:r>
            <a:r>
              <a:rPr lang="en-GB" dirty="0" err="1"/>
              <a:t>bolesnih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druge</a:t>
            </a:r>
            <a:r>
              <a:rPr lang="en-GB" dirty="0"/>
              <a:t>. </a:t>
            </a:r>
            <a:r>
              <a:rPr lang="en-GB" dirty="0" err="1"/>
              <a:t>Kirurške</a:t>
            </a:r>
            <a:r>
              <a:rPr lang="en-GB" dirty="0"/>
              <a:t> </a:t>
            </a:r>
            <a:r>
              <a:rPr lang="en-GB" dirty="0" err="1"/>
              <a:t>maske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manje</a:t>
            </a:r>
            <a:r>
              <a:rPr lang="en-GB" dirty="0"/>
              <a:t> </a:t>
            </a:r>
            <a:r>
              <a:rPr lang="en-GB" dirty="0" err="1"/>
              <a:t>učinkovite</a:t>
            </a:r>
            <a:r>
              <a:rPr lang="en-GB" dirty="0"/>
              <a:t> u </a:t>
            </a:r>
            <a:r>
              <a:rPr lang="en-GB" dirty="0" err="1"/>
              <a:t>zaštiti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zaraženi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5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5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dirty="0" err="1"/>
              <a:t>Koronavirus</a:t>
            </a:r>
            <a:r>
              <a:rPr lang="en-GB" dirty="0"/>
              <a:t> se </a:t>
            </a:r>
            <a:r>
              <a:rPr lang="en-GB" dirty="0" err="1"/>
              <a:t>prenosi</a:t>
            </a:r>
            <a:r>
              <a:rPr lang="en-GB" dirty="0"/>
              <a:t> </a:t>
            </a:r>
            <a:r>
              <a:rPr lang="en-GB" dirty="0" err="1"/>
              <a:t>zrakom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6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7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/>
              <a:t>NETOČNO.</a:t>
            </a:r>
            <a:endParaRPr lang="hr-HR" b="1" dirty="0"/>
          </a:p>
          <a:p>
            <a:pPr marL="0" indent="0">
              <a:buNone/>
            </a:pPr>
            <a:r>
              <a:rPr lang="en-GB" dirty="0" err="1"/>
              <a:t>Dosadašnje</a:t>
            </a:r>
            <a:r>
              <a:rPr lang="en-GB" dirty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pokazuju</a:t>
            </a:r>
            <a:r>
              <a:rPr lang="en-GB" dirty="0"/>
              <a:t> da se virus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uzrokuje</a:t>
            </a:r>
            <a:r>
              <a:rPr lang="en-GB" dirty="0"/>
              <a:t> COVID-19 </a:t>
            </a:r>
            <a:r>
              <a:rPr lang="en-GB" dirty="0" err="1"/>
              <a:t>prenosi</a:t>
            </a:r>
            <a:r>
              <a:rPr lang="en-GB" dirty="0"/>
              <a:t> </a:t>
            </a:r>
            <a:r>
              <a:rPr lang="en-GB" dirty="0" err="1"/>
              <a:t>uglavnom</a:t>
            </a:r>
            <a:r>
              <a:rPr lang="en-GB" dirty="0"/>
              <a:t> </a:t>
            </a:r>
            <a:r>
              <a:rPr lang="en-GB" dirty="0" err="1"/>
              <a:t>kontaktom</a:t>
            </a:r>
            <a:r>
              <a:rPr lang="en-GB" dirty="0"/>
              <a:t> s </a:t>
            </a:r>
            <a:r>
              <a:rPr lang="en-GB" dirty="0" err="1"/>
              <a:t>kapljičnim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, a ne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zraka</a:t>
            </a:r>
            <a:r>
              <a:rPr lang="en-GB" dirty="0"/>
              <a:t>. </a:t>
            </a:r>
            <a:r>
              <a:rPr lang="en-GB" dirty="0" err="1"/>
              <a:t>Zato</a:t>
            </a:r>
            <a:r>
              <a:rPr lang="en-GB" dirty="0"/>
              <a:t> je </a:t>
            </a:r>
            <a:r>
              <a:rPr lang="en-GB" dirty="0" err="1"/>
              <a:t>važno</a:t>
            </a:r>
            <a:r>
              <a:rPr lang="en-GB" dirty="0"/>
              <a:t> </a:t>
            </a:r>
            <a:r>
              <a:rPr lang="en-GB" dirty="0" err="1"/>
              <a:t>održavati</a:t>
            </a:r>
            <a:r>
              <a:rPr lang="en-GB" dirty="0"/>
              <a:t> </a:t>
            </a:r>
            <a:r>
              <a:rPr lang="en-GB" dirty="0" err="1"/>
              <a:t>higijenu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, </a:t>
            </a:r>
            <a:r>
              <a:rPr lang="en-GB" dirty="0" err="1"/>
              <a:t>kihanja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kašljanja</a:t>
            </a:r>
            <a:r>
              <a:rPr lang="hr-HR" dirty="0"/>
              <a:t> kao i preporučeni razmak od 2 metra u kontaktu s drugim osobama.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6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4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Pravilno pranje ruku traje 30 sekundi.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7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9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/>
              <a:t>TOČNO.</a:t>
            </a:r>
            <a:endParaRPr lang="hr-HR" b="1" dirty="0"/>
          </a:p>
          <a:p>
            <a:pPr marL="0" indent="0">
              <a:buNone/>
            </a:pP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smjernicama</a:t>
            </a:r>
            <a:r>
              <a:rPr lang="en-GB" dirty="0"/>
              <a:t> </a:t>
            </a:r>
            <a:r>
              <a:rPr lang="en-GB" dirty="0" err="1"/>
              <a:t>Hrvatskog</a:t>
            </a:r>
            <a:r>
              <a:rPr lang="en-GB" dirty="0"/>
              <a:t> </a:t>
            </a:r>
            <a:r>
              <a:rPr lang="en-GB" dirty="0" err="1"/>
              <a:t>zavoda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javno</a:t>
            </a:r>
            <a:r>
              <a:rPr lang="en-GB" dirty="0"/>
              <a:t> </a:t>
            </a:r>
            <a:r>
              <a:rPr lang="en-GB" dirty="0" err="1"/>
              <a:t>zdravstvo</a:t>
            </a:r>
            <a:r>
              <a:rPr lang="en-GB" dirty="0"/>
              <a:t> </a:t>
            </a:r>
            <a:r>
              <a:rPr lang="en-GB" dirty="0" err="1"/>
              <a:t>pranje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trajati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30 </a:t>
            </a:r>
            <a:r>
              <a:rPr lang="en-GB" dirty="0" err="1"/>
              <a:t>sekundi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7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Novi koronavirus može uzrokovati blage simptome slične gripi.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8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/>
              <a:t>TOČNO.</a:t>
            </a:r>
            <a:endParaRPr lang="hr-HR" b="1" dirty="0"/>
          </a:p>
          <a:p>
            <a:pPr marL="0" indent="0">
              <a:buNone/>
            </a:pPr>
            <a:r>
              <a:rPr lang="en-GB" dirty="0" err="1"/>
              <a:t>Koliko</a:t>
            </a:r>
            <a:r>
              <a:rPr lang="en-GB" dirty="0"/>
              <a:t> je </a:t>
            </a:r>
            <a:r>
              <a:rPr lang="en-GB" dirty="0" err="1"/>
              <a:t>poznato</a:t>
            </a:r>
            <a:r>
              <a:rPr lang="en-GB" dirty="0"/>
              <a:t>, virus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uzrokovati</a:t>
            </a:r>
            <a:r>
              <a:rPr lang="en-GB" dirty="0"/>
              <a:t> </a:t>
            </a:r>
            <a:r>
              <a:rPr lang="en-GB" dirty="0" err="1"/>
              <a:t>blage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slične</a:t>
            </a:r>
            <a:r>
              <a:rPr lang="en-GB" dirty="0"/>
              <a:t> </a:t>
            </a:r>
            <a:r>
              <a:rPr lang="en-GB" dirty="0" err="1"/>
              <a:t>gripi</a:t>
            </a:r>
            <a:r>
              <a:rPr lang="en-GB" dirty="0"/>
              <a:t>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povišene</a:t>
            </a:r>
            <a:r>
              <a:rPr lang="en-GB" dirty="0"/>
              <a:t> </a:t>
            </a:r>
            <a:r>
              <a:rPr lang="en-GB" dirty="0" err="1"/>
              <a:t>tjelesne</a:t>
            </a:r>
            <a:r>
              <a:rPr lang="en-GB" dirty="0"/>
              <a:t> temperature, </a:t>
            </a:r>
            <a:r>
              <a:rPr lang="en-GB" dirty="0" err="1"/>
              <a:t>kašlja</a:t>
            </a:r>
            <a:r>
              <a:rPr lang="en-GB" dirty="0"/>
              <a:t>, </a:t>
            </a:r>
            <a:r>
              <a:rPr lang="en-GB" dirty="0" err="1"/>
              <a:t>otežanog</a:t>
            </a:r>
            <a:r>
              <a:rPr lang="en-GB" dirty="0"/>
              <a:t> </a:t>
            </a:r>
            <a:r>
              <a:rPr lang="en-GB" dirty="0" err="1"/>
              <a:t>disanja</a:t>
            </a:r>
            <a:r>
              <a:rPr lang="en-GB" dirty="0"/>
              <a:t>, </a:t>
            </a:r>
            <a:r>
              <a:rPr lang="en-GB" dirty="0" err="1"/>
              <a:t>bolova</a:t>
            </a:r>
            <a:r>
              <a:rPr lang="en-GB" dirty="0"/>
              <a:t> u </a:t>
            </a:r>
            <a:r>
              <a:rPr lang="en-GB" dirty="0" err="1"/>
              <a:t>mišićima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umora</a:t>
            </a:r>
            <a:r>
              <a:rPr lang="en-GB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8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7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Virus u tijelo ulazi kroz kožu.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9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  <a:latin typeface="+mn-lt"/>
              </a:rPr>
              <a:t>Koliko i što znaš o koronavirusu?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Kviz s razgovorom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/>
              <a:t>NETOČNO.</a:t>
            </a:r>
            <a:endParaRPr lang="hr-HR" b="1" dirty="0"/>
          </a:p>
          <a:p>
            <a:pPr marL="0" indent="0">
              <a:buNone/>
            </a:pPr>
            <a:r>
              <a:rPr lang="en-GB" dirty="0"/>
              <a:t>Virus </a:t>
            </a:r>
            <a:r>
              <a:rPr lang="en-GB" dirty="0" err="1"/>
              <a:t>ulazi</a:t>
            </a:r>
            <a:r>
              <a:rPr lang="en-GB" dirty="0"/>
              <a:t> u </a:t>
            </a:r>
            <a:r>
              <a:rPr lang="en-GB" dirty="0" err="1"/>
              <a:t>tijelo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oči</a:t>
            </a:r>
            <a:r>
              <a:rPr lang="en-GB" dirty="0"/>
              <a:t>,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usta</a:t>
            </a:r>
            <a:r>
              <a:rPr lang="en-GB" dirty="0"/>
              <a:t>. </a:t>
            </a:r>
            <a:r>
              <a:rPr lang="en-GB" dirty="0" err="1"/>
              <a:t>Stoga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nemojte</a:t>
            </a:r>
            <a:r>
              <a:rPr lang="en-GB" dirty="0"/>
              <a:t> </a:t>
            </a:r>
            <a:r>
              <a:rPr lang="en-GB" dirty="0" err="1"/>
              <a:t>dirati</a:t>
            </a:r>
            <a:r>
              <a:rPr lang="en-GB" dirty="0"/>
              <a:t> </a:t>
            </a:r>
            <a:r>
              <a:rPr lang="en-GB" dirty="0" err="1"/>
              <a:t>neopranim</a:t>
            </a:r>
            <a:r>
              <a:rPr lang="en-GB" dirty="0"/>
              <a:t> </a:t>
            </a:r>
            <a:r>
              <a:rPr lang="en-GB" dirty="0" err="1"/>
              <a:t>rukama</a:t>
            </a:r>
            <a:r>
              <a:rPr lang="en-GB" dirty="0"/>
              <a:t>. </a:t>
            </a:r>
            <a:r>
              <a:rPr lang="en-GB" dirty="0" err="1"/>
              <a:t>Pranje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dezinfekcija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 </a:t>
            </a:r>
            <a:r>
              <a:rPr lang="en-GB" dirty="0" err="1"/>
              <a:t>ključni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sprječavanje</a:t>
            </a:r>
            <a:r>
              <a:rPr lang="en-GB" dirty="0"/>
              <a:t> </a:t>
            </a:r>
            <a:r>
              <a:rPr lang="en-GB" dirty="0" err="1"/>
              <a:t>infekcije</a:t>
            </a:r>
            <a:r>
              <a:rPr lang="en-GB" dirty="0"/>
              <a:t>. </a:t>
            </a:r>
            <a:r>
              <a:rPr lang="en-GB" dirty="0" err="1"/>
              <a:t>Ruke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prati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temeljito</a:t>
            </a:r>
            <a:r>
              <a:rPr lang="en-GB" dirty="0"/>
              <a:t> </a:t>
            </a:r>
            <a:r>
              <a:rPr lang="en-GB" dirty="0" err="1"/>
              <a:t>sapunom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vodom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</a:t>
            </a:r>
            <a:r>
              <a:rPr lang="hr-HR" dirty="0"/>
              <a:t>3</a:t>
            </a:r>
            <a:r>
              <a:rPr lang="en-GB" dirty="0"/>
              <a:t>0 </a:t>
            </a:r>
            <a:r>
              <a:rPr lang="en-GB" dirty="0" err="1"/>
              <a:t>sekundi</a:t>
            </a:r>
            <a:r>
              <a:rPr lang="en-GB" dirty="0"/>
              <a:t>.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sapun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voda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dostupni</a:t>
            </a:r>
            <a:r>
              <a:rPr lang="en-GB" dirty="0"/>
              <a:t> </a:t>
            </a:r>
            <a:r>
              <a:rPr lang="en-GB" dirty="0" err="1"/>
              <a:t>možete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dezinficijens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60% </a:t>
            </a:r>
            <a:r>
              <a:rPr lang="en-GB" dirty="0" err="1"/>
              <a:t>alkohola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9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Kod pojave simptoma najbolje je savjetovati se s liječnikom opće prakse.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>
                <a:solidFill>
                  <a:prstClr val="white">
                    <a:lumMod val="75000"/>
                  </a:prstClr>
                </a:solidFill>
              </a:rPr>
              <a:t>10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/>
              <a:t>TOČNO.</a:t>
            </a:r>
          </a:p>
          <a:p>
            <a:pPr marL="0" indent="0">
              <a:buNone/>
            </a:pPr>
            <a:r>
              <a:rPr lang="hr-HR" dirty="0"/>
              <a:t>Kod pojave simptoma najbolje ja nazvati liječnika opće prakse i savjetovati se oko daljnjeg postupanja i smjernica. Ovakvim odgovornim ponašanjem smanjujemo mogućnost širenja virusa.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>
                <a:solidFill>
                  <a:prstClr val="white">
                    <a:lumMod val="75000"/>
                  </a:prstClr>
                </a:solidFill>
              </a:rPr>
              <a:t>10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45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O koronavirusu se najbolje informirati na društvenim mrežama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>
                <a:solidFill>
                  <a:prstClr val="white">
                    <a:lumMod val="75000"/>
                  </a:prstClr>
                </a:solidFill>
              </a:rPr>
              <a:t>11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/>
              <a:t>NETOČNO.</a:t>
            </a:r>
          </a:p>
          <a:p>
            <a:pPr marL="0" indent="0">
              <a:buNone/>
            </a:pPr>
            <a:r>
              <a:rPr lang="hr-HR" dirty="0"/>
              <a:t>Društvene mreže jesu korisne i vrijedne, no postoje nadležne organizacije koje pružaju relevantne, vjerodostojne i stručne informacije o koronavirusu. U svrhu informiranja treba koristiti mrežne stranice Hrvatskog zavoda za javno zdravstvo, Ravnateljstva civilne zaštite ili na središnjoj mrežnoj stranici </a:t>
            </a:r>
            <a:r>
              <a:rPr lang="hr-HR" dirty="0">
                <a:hlinkClick r:id="rId2"/>
              </a:rPr>
              <a:t>www.koronavirus.hr</a:t>
            </a:r>
            <a:r>
              <a:rPr lang="hr-HR" dirty="0"/>
              <a:t>.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>
                <a:solidFill>
                  <a:prstClr val="white">
                    <a:lumMod val="75000"/>
                  </a:prstClr>
                </a:solidFill>
              </a:rPr>
              <a:t>11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5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14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Pravilnom higijenom kihanja i kašljanja</a:t>
            </a:r>
          </a:p>
          <a:p>
            <a:pPr lvl="1"/>
            <a:r>
              <a:rPr lang="hr-HR" dirty="0"/>
              <a:t>Kihanje/kašljanje „u lakat”</a:t>
            </a:r>
          </a:p>
          <a:p>
            <a:pPr lvl="1"/>
            <a:r>
              <a:rPr lang="hr-HR" dirty="0"/>
              <a:t>Kihanje/kašljanje u maramicu</a:t>
            </a:r>
          </a:p>
          <a:p>
            <a:pPr lvl="2"/>
            <a:r>
              <a:rPr lang="hr-HR" dirty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8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/>
              <a:t>Izbjegavanje bliskog kontakta s osobama koje imaju povišenu temperaturu ili kašlju</a:t>
            </a:r>
          </a:p>
          <a:p>
            <a:r>
              <a:rPr lang="hr-HR" dirty="0"/>
              <a:t>Održavanje razmaka u kontaktu s drugim ljudima (min. 2 m)</a:t>
            </a:r>
          </a:p>
          <a:p>
            <a:pPr lvl="1"/>
            <a:r>
              <a:rPr lang="hr-HR" b="1" dirty="0"/>
              <a:t>Na slici: </a:t>
            </a:r>
            <a:r>
              <a:rPr lang="hr-HR" dirty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>
                <a:solidFill>
                  <a:prstClr val="black"/>
                </a:solidFill>
              </a:rPr>
              <a:t>Fotograf: </a:t>
            </a:r>
            <a:r>
              <a:rPr lang="en-GB" sz="1200" b="1" dirty="0">
                <a:solidFill>
                  <a:prstClr val="black"/>
                </a:solidFill>
              </a:rPr>
              <a:t>ALBERTO PIZZOLI</a:t>
            </a:r>
          </a:p>
        </p:txBody>
      </p:sp>
    </p:spTree>
    <p:extLst>
      <p:ext uri="{BB962C8B-B14F-4D97-AF65-F5344CB8AC3E}">
        <p14:creationId xmlns:p14="http://schemas.microsoft.com/office/powerpoint/2010/main" val="3914160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15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dirty="0"/>
              <a:t>Novi koronavirus se prvi put pojavio u Nizozemskoj.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GB" sz="13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4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675116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>
                <a:solidFill>
                  <a:prstClr val="white"/>
                </a:solidFill>
                <a:latin typeface="Calibri" panose="020F0502020204030204"/>
              </a:rPr>
              <a:t>Informirajte se!</a:t>
            </a:r>
            <a:endParaRPr lang="en-GB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234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/>
              <a:t>NETOČNO.</a:t>
            </a:r>
          </a:p>
          <a:p>
            <a:pPr marL="0" indent="0">
              <a:buNone/>
            </a:pPr>
            <a:r>
              <a:rPr lang="hr-HR" dirty="0"/>
              <a:t>Novi koronavirus, znanstvenog naziva SARS-CoV-2019, otkriven je u Kini krajem 2019.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GB" sz="13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dirty="0"/>
              <a:t>Vrijeme inkubacije je vrijeme potrebno da oboljela osoba ozdravi.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2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/>
              <a:t>NETOČNO.</a:t>
            </a:r>
          </a:p>
          <a:p>
            <a:pPr marL="0" indent="0">
              <a:buNone/>
            </a:pPr>
            <a:r>
              <a:rPr lang="hr-HR" dirty="0"/>
              <a:t>Inkubacija ili inkubacijsko razdoblje u medicini označava vrijeme od trenutka kada je organizam izložen patogenima, kemijskim tvarima ili radijaciji pa do trenutka nastupanja simptoma.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2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nn-NO" dirty="0"/>
              <a:t>Vrijeme inkubacije novog koronavirusa traje između dva i 12 dana.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3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/>
              <a:t>TOČNO.</a:t>
            </a:r>
            <a:endParaRPr lang="hr-HR" b="1" dirty="0"/>
          </a:p>
          <a:p>
            <a:pPr marL="0" indent="0">
              <a:buNone/>
            </a:pPr>
            <a:r>
              <a:rPr lang="en-GB" dirty="0" err="1"/>
              <a:t>Trenutno</a:t>
            </a:r>
            <a:r>
              <a:rPr lang="en-GB" dirty="0"/>
              <a:t> se </a:t>
            </a:r>
            <a:r>
              <a:rPr lang="en-GB" dirty="0" err="1"/>
              <a:t>procjenjuje</a:t>
            </a:r>
            <a:r>
              <a:rPr lang="en-GB" dirty="0"/>
              <a:t> da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inkubacije</a:t>
            </a:r>
            <a:r>
              <a:rPr lang="en-GB" dirty="0"/>
              <a:t> </a:t>
            </a:r>
            <a:r>
              <a:rPr lang="hr-HR" dirty="0"/>
              <a:t>novog koronavirusa</a:t>
            </a:r>
            <a:r>
              <a:rPr lang="en-GB" dirty="0"/>
              <a:t> </a:t>
            </a:r>
            <a:r>
              <a:rPr lang="en-GB" dirty="0" err="1"/>
              <a:t>traje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12 dana. </a:t>
            </a:r>
            <a:r>
              <a:rPr lang="en-GB" dirty="0" err="1"/>
              <a:t>Iako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najzarazniji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nalik</a:t>
            </a:r>
            <a:r>
              <a:rPr lang="en-GB" dirty="0"/>
              <a:t> </a:t>
            </a:r>
            <a:r>
              <a:rPr lang="en-GB" dirty="0" err="1"/>
              <a:t>gripi</a:t>
            </a:r>
            <a:r>
              <a:rPr lang="en-GB" dirty="0"/>
              <a:t>, </a:t>
            </a: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naznake</a:t>
            </a:r>
            <a:r>
              <a:rPr lang="en-GB" dirty="0"/>
              <a:t> da </a:t>
            </a:r>
            <a:r>
              <a:rPr lang="en-GB" dirty="0" err="1"/>
              <a:t>neki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prenijeti</a:t>
            </a:r>
            <a:r>
              <a:rPr lang="en-GB" dirty="0"/>
              <a:t> virus bez da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se </a:t>
            </a:r>
            <a:r>
              <a:rPr lang="en-GB" dirty="0" err="1"/>
              <a:t>oni</a:t>
            </a:r>
            <a:r>
              <a:rPr lang="en-GB" dirty="0"/>
              <a:t> </a:t>
            </a:r>
            <a:r>
              <a:rPr lang="en-GB" dirty="0" err="1"/>
              <a:t>pojave</a:t>
            </a:r>
            <a:r>
              <a:rPr lang="en-GB" dirty="0"/>
              <a:t>.</a:t>
            </a:r>
            <a:r>
              <a:rPr lang="hr-HR" dirty="0"/>
              <a:t> Zato je važno održavati higijenu i razmak od najmanje 2 metra u kontaktu s drugim osobama.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3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9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nn-NO" dirty="0"/>
              <a:t>Antibiotik je lijek protiv koronavirusa.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4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0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755</Words>
  <Application>Microsoft Office PowerPoint</Application>
  <PresentationFormat>Široki zaslon</PresentationFormat>
  <Paragraphs>96</Paragraphs>
  <Slides>31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prezentacija</vt:lpstr>
      <vt:lpstr>Koliko i što znaš o koronavirusu?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Snježana Romić</cp:lastModifiedBy>
  <cp:revision>29</cp:revision>
  <dcterms:created xsi:type="dcterms:W3CDTF">2020-03-12T20:11:13Z</dcterms:created>
  <dcterms:modified xsi:type="dcterms:W3CDTF">2020-04-09T15:30:51Z</dcterms:modified>
</cp:coreProperties>
</file>